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71" r:id="rId9"/>
    <p:sldId id="270" r:id="rId10"/>
    <p:sldId id="268" r:id="rId11"/>
    <p:sldId id="274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528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6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42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32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605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88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57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310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66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771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04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1" y="956212"/>
            <a:ext cx="1872209" cy="5906738"/>
          </a:xfrm>
          <a:prstGeom prst="rect">
            <a:avLst/>
          </a:prstGeom>
        </p:spPr>
      </p:pic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CD93-F5D2-468B-9B7C-C5D2AEF1958B}" type="datetimeFigureOut">
              <a:rPr lang="hr-HR" smtClean="0"/>
              <a:t>17.8.2014.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44208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02CC-D065-4724-8453-C519BCB94B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51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458200" cy="1470025"/>
          </a:xfrm>
        </p:spPr>
        <p:txBody>
          <a:bodyPr/>
          <a:lstStyle/>
          <a:p>
            <a:r>
              <a:rPr lang="hr-HR" dirty="0" smtClean="0">
                <a:effectLst/>
              </a:rPr>
              <a:t>4. OBRADA </a:t>
            </a:r>
            <a:r>
              <a:rPr lang="hr-HR" dirty="0">
                <a:effectLst/>
              </a:rPr>
              <a:t>ZVUKA I VIDEOZAPISA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r>
              <a:rPr lang="hr-HR" dirty="0"/>
              <a:t>4.1 Snimanje </a:t>
            </a:r>
            <a:r>
              <a:rPr lang="hr-HR" dirty="0" err="1"/>
              <a:t>audiozapisa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981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Spremanje </a:t>
            </a:r>
            <a:r>
              <a:rPr lang="hr-HR" dirty="0" err="1" smtClean="0"/>
              <a:t>audiozapisa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691855" cy="456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33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Provjeri svoje znanje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Što </a:t>
            </a:r>
            <a:r>
              <a:rPr lang="hr-HR" dirty="0"/>
              <a:t>je </a:t>
            </a:r>
            <a:r>
              <a:rPr lang="hr-HR" dirty="0" smtClean="0"/>
              <a:t>multimedija?</a:t>
            </a:r>
          </a:p>
          <a:p>
            <a:pPr marL="514350" indent="-514350">
              <a:buAutoNum type="arabicPeriod"/>
            </a:pPr>
            <a:r>
              <a:rPr lang="it-IT" dirty="0" err="1" smtClean="0"/>
              <a:t>Što</a:t>
            </a:r>
            <a:r>
              <a:rPr lang="it-IT" dirty="0" smtClean="0"/>
              <a:t> </a:t>
            </a:r>
            <a:r>
              <a:rPr lang="it-IT" dirty="0"/>
              <a:t>je </a:t>
            </a:r>
            <a:r>
              <a:rPr lang="it-IT" dirty="0" err="1"/>
              <a:t>sve</a:t>
            </a:r>
            <a:r>
              <a:rPr lang="it-IT" dirty="0"/>
              <a:t> </a:t>
            </a:r>
            <a:r>
              <a:rPr lang="it-IT" dirty="0" err="1"/>
              <a:t>potrebno</a:t>
            </a:r>
            <a:r>
              <a:rPr lang="it-IT" dirty="0"/>
              <a:t> da bi se </a:t>
            </a:r>
            <a:r>
              <a:rPr lang="it-IT" dirty="0" err="1"/>
              <a:t>stvorio</a:t>
            </a:r>
            <a:r>
              <a:rPr lang="it-IT" dirty="0"/>
              <a:t> </a:t>
            </a:r>
            <a:r>
              <a:rPr lang="it-IT" dirty="0" err="1" smtClean="0"/>
              <a:t>audiozapis</a:t>
            </a:r>
            <a:r>
              <a:rPr lang="it-IT" dirty="0" smtClean="0"/>
              <a:t>?</a:t>
            </a:r>
            <a:endParaRPr lang="hr-HR" dirty="0" smtClean="0"/>
          </a:p>
          <a:p>
            <a:pPr marL="514350" indent="-514350">
              <a:buAutoNum type="arabicPeriod"/>
            </a:pPr>
            <a:r>
              <a:rPr lang="pl-PL" dirty="0" smtClean="0"/>
              <a:t>Za </a:t>
            </a:r>
            <a:r>
              <a:rPr lang="pl-PL" dirty="0"/>
              <a:t>što nam služi zvučna </a:t>
            </a:r>
            <a:r>
              <a:rPr lang="pl-PL" dirty="0" smtClean="0"/>
              <a:t>kartica?</a:t>
            </a:r>
          </a:p>
          <a:p>
            <a:pPr marL="514350" indent="-514350">
              <a:buAutoNum type="arabicPeriod"/>
            </a:pPr>
            <a:r>
              <a:rPr lang="hr-HR" dirty="0" smtClean="0"/>
              <a:t>Na </a:t>
            </a:r>
            <a:r>
              <a:rPr lang="hr-HR" dirty="0"/>
              <a:t>koji način u </a:t>
            </a:r>
            <a:r>
              <a:rPr lang="hr-HR" dirty="0" err="1"/>
              <a:t>Audacityju</a:t>
            </a:r>
            <a:r>
              <a:rPr lang="hr-HR" dirty="0"/>
              <a:t> otvaramo novi </a:t>
            </a:r>
            <a:r>
              <a:rPr lang="hr-HR" dirty="0" smtClean="0"/>
              <a:t>projekt?</a:t>
            </a:r>
          </a:p>
          <a:p>
            <a:pPr marL="514350" indent="-514350">
              <a:buAutoNum type="arabicPeriod"/>
            </a:pPr>
            <a:r>
              <a:rPr lang="hr-HR" dirty="0" smtClean="0"/>
              <a:t>Koja </a:t>
            </a:r>
            <a:r>
              <a:rPr lang="hr-HR" dirty="0"/>
              <a:t>se uloga Audio trake u programu </a:t>
            </a:r>
            <a:r>
              <a:rPr lang="hr-HR" dirty="0" err="1" smtClean="0"/>
              <a:t>Audacity</a:t>
            </a:r>
            <a:r>
              <a:rPr lang="hr-HR" dirty="0" smtClean="0"/>
              <a:t>?</a:t>
            </a:r>
          </a:p>
          <a:p>
            <a:pPr marL="514350" indent="-514350">
              <a:buAutoNum type="arabicPeriod"/>
            </a:pPr>
            <a:r>
              <a:rPr lang="hr-HR" dirty="0" smtClean="0"/>
              <a:t>Otvori </a:t>
            </a:r>
            <a:r>
              <a:rPr lang="hr-HR" dirty="0"/>
              <a:t>pomoću programa </a:t>
            </a:r>
            <a:r>
              <a:rPr lang="hr-HR" dirty="0" err="1"/>
              <a:t>Audacity</a:t>
            </a:r>
            <a:r>
              <a:rPr lang="hr-HR" dirty="0"/>
              <a:t> s </a:t>
            </a:r>
            <a:r>
              <a:rPr lang="hr-HR" dirty="0" err="1" smtClean="0"/>
              <a:t>Profilovog</a:t>
            </a:r>
            <a:r>
              <a:rPr lang="hr-HR" dirty="0" smtClean="0"/>
              <a:t> Obrazovnog OBLaka </a:t>
            </a:r>
            <a:r>
              <a:rPr lang="hr-HR" dirty="0" err="1" smtClean="0"/>
              <a:t>audiozapis</a:t>
            </a:r>
            <a:r>
              <a:rPr lang="hr-HR" dirty="0" smtClean="0"/>
              <a:t> </a:t>
            </a:r>
            <a:r>
              <a:rPr lang="hr-HR" b="1" dirty="0" smtClean="0"/>
              <a:t>Pjesma</a:t>
            </a:r>
            <a:r>
              <a:rPr lang="hr-HR" dirty="0" smtClean="0"/>
              <a:t>. Preslušaj </a:t>
            </a:r>
            <a:r>
              <a:rPr lang="hr-HR" dirty="0" err="1"/>
              <a:t>audiozapis</a:t>
            </a:r>
            <a:r>
              <a:rPr lang="hr-HR" dirty="0"/>
              <a:t> i opiši o čemu </a:t>
            </a:r>
            <a:r>
              <a:rPr lang="hr-HR" dirty="0" smtClean="0"/>
              <a:t>govori.</a:t>
            </a:r>
          </a:p>
          <a:p>
            <a:pPr marL="514350" indent="-514350">
              <a:buAutoNum type="arabicPeriod"/>
            </a:pPr>
            <a:r>
              <a:rPr lang="hr-HR" dirty="0" smtClean="0"/>
              <a:t>Ispričaj </a:t>
            </a:r>
            <a:r>
              <a:rPr lang="hr-HR" dirty="0"/>
              <a:t>jedan vic te ga snimi pomoću programa </a:t>
            </a:r>
            <a:r>
              <a:rPr lang="hr-HR" dirty="0" err="1"/>
              <a:t>Audacity</a:t>
            </a:r>
            <a:r>
              <a:rPr lang="hr-HR" dirty="0"/>
              <a:t> i spremi u .</a:t>
            </a:r>
            <a:r>
              <a:rPr lang="hr-HR" dirty="0" err="1"/>
              <a:t>wav</a:t>
            </a:r>
            <a:r>
              <a:rPr lang="hr-HR" dirty="0"/>
              <a:t> formatu</a:t>
            </a:r>
          </a:p>
        </p:txBody>
      </p:sp>
    </p:spTree>
    <p:extLst>
      <p:ext uri="{BB962C8B-B14F-4D97-AF65-F5344CB8AC3E}">
        <p14:creationId xmlns:p14="http://schemas.microsoft.com/office/powerpoint/2010/main" val="417242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Spajanje mikrofona i zvučnika na zvučnu karticu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62" y="2493169"/>
            <a:ext cx="8846779" cy="237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4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Podešavanje zvučnika i mikrofona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72816"/>
            <a:ext cx="5040560" cy="4525963"/>
          </a:xfrm>
        </p:spPr>
        <p:txBody>
          <a:bodyPr>
            <a:normAutofit/>
          </a:bodyPr>
          <a:lstStyle/>
          <a:p>
            <a:r>
              <a:rPr lang="hr-HR" dirty="0"/>
              <a:t>Ako želimo uključiti/isključiti zvučnike </a:t>
            </a:r>
            <a:r>
              <a:rPr lang="hr-HR" dirty="0" smtClean="0"/>
              <a:t>ili promijeniti </a:t>
            </a:r>
            <a:r>
              <a:rPr lang="pl-PL" dirty="0" smtClean="0"/>
              <a:t>glasnoću</a:t>
            </a:r>
            <a:r>
              <a:rPr lang="pl-PL" dirty="0"/>
              <a:t>, na programskoj traci kliknemo na ikonu </a:t>
            </a:r>
            <a:r>
              <a:rPr lang="pl-PL" b="1" dirty="0"/>
              <a:t>Miksera </a:t>
            </a:r>
            <a:r>
              <a:rPr lang="pl-PL" dirty="0" smtClean="0"/>
              <a:t>za </a:t>
            </a:r>
            <a:r>
              <a:rPr lang="hr-HR" dirty="0" smtClean="0"/>
              <a:t>glasnoću.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1656184" cy="50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4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Podešavanje zvučnika i mikrofona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1484784"/>
            <a:ext cx="9069127" cy="4392488"/>
          </a:xfrm>
        </p:spPr>
      </p:pic>
    </p:spTree>
    <p:extLst>
      <p:ext uri="{BB962C8B-B14F-4D97-AF65-F5344CB8AC3E}">
        <p14:creationId xmlns:p14="http://schemas.microsoft.com/office/powerpoint/2010/main" val="358281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Snimanje zvuka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Program </a:t>
            </a:r>
            <a:r>
              <a:rPr lang="hr-HR" dirty="0" err="1" smtClean="0"/>
              <a:t>Audacity</a:t>
            </a:r>
            <a:r>
              <a:rPr lang="hr-HR" dirty="0" smtClean="0"/>
              <a:t> pokrećemo </a:t>
            </a:r>
            <a:r>
              <a:rPr lang="hr-HR" dirty="0"/>
              <a:t>odabirom </a:t>
            </a:r>
            <a:r>
              <a:rPr lang="hr-HR" b="1" dirty="0"/>
              <a:t>Start </a:t>
            </a:r>
            <a:r>
              <a:rPr lang="hr-HR" dirty="0" smtClean="0"/>
              <a:t>&gt; </a:t>
            </a:r>
            <a:r>
              <a:rPr lang="hr-HR" b="1" dirty="0"/>
              <a:t>Svi programi </a:t>
            </a:r>
            <a:r>
              <a:rPr lang="hr-HR" dirty="0" smtClean="0"/>
              <a:t>&gt; </a:t>
            </a:r>
            <a:r>
              <a:rPr lang="hr-HR" b="1" dirty="0" err="1"/>
              <a:t>Audacity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33" y="2780928"/>
            <a:ext cx="669448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8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" y="2996952"/>
            <a:ext cx="9078150" cy="143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Kontrole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38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VJEŽBA 1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Snimi pomoću mikrofona </a:t>
            </a:r>
            <a:r>
              <a:rPr lang="hr-HR" dirty="0" err="1"/>
              <a:t>audiozapis</a:t>
            </a:r>
            <a:r>
              <a:rPr lang="hr-HR" dirty="0"/>
              <a:t> u kojem ćeš reći tekst </a:t>
            </a:r>
            <a:r>
              <a:rPr lang="hr-HR" i="1" dirty="0" smtClean="0"/>
              <a:t>Moje ime </a:t>
            </a:r>
            <a:r>
              <a:rPr lang="hr-HR" i="1" dirty="0"/>
              <a:t>je… </a:t>
            </a:r>
            <a:r>
              <a:rPr lang="hr-HR" dirty="0"/>
              <a:t>na barem dva jezika (npr. hrvatski i engleski). Snimi </a:t>
            </a:r>
            <a:r>
              <a:rPr lang="hr-HR" dirty="0" smtClean="0"/>
              <a:t>prvo </a:t>
            </a:r>
            <a:r>
              <a:rPr lang="pl-PL" dirty="0" smtClean="0"/>
              <a:t>na </a:t>
            </a:r>
            <a:r>
              <a:rPr lang="pl-PL" dirty="0"/>
              <a:t>jednom jeziku pa u nastavku odmah na drugom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Moje ime je ___________. (Kako se zoveš?)</a:t>
            </a:r>
          </a:p>
          <a:p>
            <a:r>
              <a:rPr lang="pl-PL" dirty="0"/>
              <a:t>Idem u _______________. (U koju školu i koji razred ideš?)</a:t>
            </a:r>
          </a:p>
          <a:p>
            <a:r>
              <a:rPr lang="hr-HR" dirty="0"/>
              <a:t>Najviše volim _______________. (Nabroji što najviše </a:t>
            </a:r>
            <a:r>
              <a:rPr lang="hr-HR" dirty="0" err="1" smtClean="0"/>
              <a:t>volišraditi</a:t>
            </a:r>
            <a:r>
              <a:rPr lang="hr-HR" dirty="0" smtClean="0"/>
              <a:t> </a:t>
            </a:r>
            <a:r>
              <a:rPr lang="hr-HR" dirty="0"/>
              <a:t>ili jesti.)</a:t>
            </a:r>
          </a:p>
        </p:txBody>
      </p:sp>
    </p:spTree>
    <p:extLst>
      <p:ext uri="{BB962C8B-B14F-4D97-AF65-F5344CB8AC3E}">
        <p14:creationId xmlns:p14="http://schemas.microsoft.com/office/powerpoint/2010/main" val="42274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VJEŽBA 2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Projekt spremi pod nazivom </a:t>
            </a:r>
            <a:r>
              <a:rPr lang="pl-PL" b="1" dirty="0"/>
              <a:t>Moj prvi audiozapis </a:t>
            </a:r>
            <a:r>
              <a:rPr lang="pl-PL" dirty="0"/>
              <a:t>u mapu </a:t>
            </a:r>
            <a:r>
              <a:rPr lang="pl-PL" b="1" dirty="0" smtClean="0"/>
              <a:t>Dokumenti</a:t>
            </a:r>
            <a:r>
              <a:rPr lang="pl-PL" dirty="0" smtClean="0"/>
              <a:t>, a </a:t>
            </a:r>
            <a:r>
              <a:rPr lang="pl-PL" dirty="0"/>
              <a:t>snimljeni uradak spremi u obliku audiodatoteke u mapu</a:t>
            </a:r>
          </a:p>
          <a:p>
            <a:r>
              <a:rPr lang="pl-PL" dirty="0"/>
              <a:t>Dokumenti pod nazivom </a:t>
            </a:r>
            <a:r>
              <a:rPr lang="pl-PL" b="1" dirty="0"/>
              <a:t>Audiozapis</a:t>
            </a:r>
            <a:r>
              <a:rPr lang="pl-PL" dirty="0"/>
              <a:t>. Za format spremanja </a:t>
            </a:r>
            <a:r>
              <a:rPr lang="pl-PL" dirty="0" smtClean="0"/>
              <a:t>odaberi </a:t>
            </a:r>
            <a:r>
              <a:rPr lang="hr-HR" dirty="0" smtClean="0"/>
              <a:t>.</a:t>
            </a:r>
            <a:r>
              <a:rPr lang="hr-HR" dirty="0" err="1" smtClean="0"/>
              <a:t>wav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32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Spremanje </a:t>
            </a:r>
            <a:r>
              <a:rPr lang="hr-HR" dirty="0" smtClean="0"/>
              <a:t>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0"/>
          <a:stretch/>
        </p:blipFill>
        <p:spPr bwMode="auto">
          <a:xfrm>
            <a:off x="2898068" y="1628123"/>
            <a:ext cx="334786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72553"/>
      </p:ext>
    </p:extLst>
  </p:cSld>
  <p:clrMapOvr>
    <a:masterClrMapping/>
  </p:clrMapOvr>
</p:sld>
</file>

<file path=ppt/theme/theme1.xml><?xml version="1.0" encoding="utf-8"?>
<a:theme xmlns:a="http://schemas.openxmlformats.org/drawingml/2006/main" name="nimbus_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nimbus_6</Template>
  <TotalTime>74</TotalTime>
  <Words>240</Words>
  <Application>Microsoft Office PowerPoint</Application>
  <PresentationFormat>Prikaz na zaslonu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nimbus_6</vt:lpstr>
      <vt:lpstr>4. OBRADA ZVUKA I VIDEOZAPISA</vt:lpstr>
      <vt:lpstr>Spajanje mikrofona i zvučnika na zvučnu karticu </vt:lpstr>
      <vt:lpstr>Podešavanje zvučnika i mikrofona</vt:lpstr>
      <vt:lpstr>Podešavanje zvučnika i mikrofona</vt:lpstr>
      <vt:lpstr>Snimanje zvuka</vt:lpstr>
      <vt:lpstr>Kontrole</vt:lpstr>
      <vt:lpstr>VJEŽBA 1 </vt:lpstr>
      <vt:lpstr>VJEŽBA 2</vt:lpstr>
      <vt:lpstr>Spremanje projekta</vt:lpstr>
      <vt:lpstr>Spremanje audiozapisa</vt:lpstr>
      <vt:lpstr>Provjeri svoje znanje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Snimanje audiozapisa</dc:title>
  <dc:creator>Darko Rakić</dc:creator>
  <cp:lastModifiedBy>Silvana</cp:lastModifiedBy>
  <cp:revision>8</cp:revision>
  <dcterms:created xsi:type="dcterms:W3CDTF">2014-01-18T14:42:21Z</dcterms:created>
  <dcterms:modified xsi:type="dcterms:W3CDTF">2014-08-17T06:52:26Z</dcterms:modified>
</cp:coreProperties>
</file>