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868548-B798-4313-BA1B-790549211F5D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D7553-23A7-4DE1-B9C6-6D64C42201C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940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A09C88-5FFE-4354-B383-7F01C3A95E6A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F5FCD-AC80-4CB8-9F16-C4DD6510F4D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940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3C7DA1-B942-4C26-B71D-DBF7BB67780D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EDA71-B2A8-462C-8D60-E895BDACBC2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872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553" y="116632"/>
            <a:ext cx="2304256" cy="6606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10CB11-4C72-4E85-AA03-9713F81CF2A0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372200" y="6165304"/>
            <a:ext cx="2133600" cy="365125"/>
          </a:xfrm>
        </p:spPr>
        <p:txBody>
          <a:bodyPr/>
          <a:lstStyle/>
          <a:p>
            <a:pPr>
              <a:defRPr/>
            </a:pPr>
            <a:fld id="{5AAF17E2-64E7-4E8A-803C-CA48BDFFBE7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818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6D55CA-A1CF-4DB4-9344-3389B0BB8C60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1B164-3949-43FE-88DD-B4F17844B69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206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AB92A2-FFF8-4632-BFDB-243776C8FB1D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BDDF0-28BA-4C37-8F31-BB17C8DD6F7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629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B5A6A3-B14E-4A9D-B95A-42DC12FF0B80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14463C-76A9-4FBD-B901-7641BA2DD5F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573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C9CBB3-5461-42D9-9BD1-31D4EF3E87E2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3D753-D46F-4009-850D-511BF75DE18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216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F86594-A6D8-4246-BC9A-E1451871BEBD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C7281-1D62-4654-8654-17F32AA43CC8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783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76D7D-BB42-4BF7-9011-5CD6717A7DC1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8DCE4-883E-4075-A55E-F0A14D0A9F5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888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A8BC78-D3D3-48A4-AC8E-2D39B6DFC1E7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001FB4-7D22-408D-B2AD-FDB5A8C3AA0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642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632A06-887D-4945-A620-ADDD2B87732D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AF25D5-53E0-4ECF-AEB8-D22DD98F071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043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2</a:t>
            </a:r>
            <a:r>
              <a:rPr lang="hr-HR" altLang="sr-Latn-RS" dirty="0" smtClean="0"/>
              <a:t>. </a:t>
            </a:r>
            <a:r>
              <a:rPr lang="hr-HR" altLang="sr-Latn-RS" dirty="0" smtClean="0"/>
              <a:t>Proračunske tablice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2.4. </a:t>
            </a:r>
            <a:r>
              <a:rPr lang="hr-HR" i="1" dirty="0"/>
              <a:t>Formati brojeva u ćelijama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8507412" cy="1143000"/>
          </a:xfrm>
        </p:spPr>
        <p:txBody>
          <a:bodyPr/>
          <a:lstStyle/>
          <a:p>
            <a:pPr eaLnBrk="1" hangingPunct="1"/>
            <a:r>
              <a:rPr lang="hr-HR" altLang="sr-Latn-RS" sz="4000" smtClean="0"/>
              <a:t>Troškovi kućanstva</a:t>
            </a:r>
            <a:endParaRPr lang="hr-HR" altLang="sr-Latn-RS" sz="4200" smtClean="0"/>
          </a:p>
        </p:txBody>
      </p:sp>
      <p:pic>
        <p:nvPicPr>
          <p:cNvPr id="307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313" y="2682081"/>
            <a:ext cx="2895600" cy="2276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Datumi u proračunskim tablicama</a:t>
            </a:r>
          </a:p>
        </p:txBody>
      </p:sp>
      <p:pic>
        <p:nvPicPr>
          <p:cNvPr id="40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3141663"/>
            <a:ext cx="6634162" cy="2986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Oblikovanje brojeva / datuma</a:t>
            </a: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841500"/>
            <a:ext cx="2152650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555750"/>
            <a:ext cx="1781175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3135313"/>
            <a:ext cx="4211637" cy="357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Broj oblikovan za prikaz valute</a:t>
            </a:r>
          </a:p>
        </p:txBody>
      </p:sp>
      <p:pic>
        <p:nvPicPr>
          <p:cNvPr id="61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488" y="2548731"/>
            <a:ext cx="3143250" cy="2543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Podatci za vježbu 4</a:t>
            </a:r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822" y="3220160"/>
            <a:ext cx="1838582" cy="12003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/>
              <a:t>Provjera usvojenosti znanja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0202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 smtClean="0"/>
              <a:t>1</a:t>
            </a:r>
            <a:r>
              <a:rPr lang="hr-HR" i="1" dirty="0"/>
              <a:t>. Što omogućuje provođenje aritmetičkih operacija s datumima?</a:t>
            </a:r>
            <a:endParaRPr lang="hr-HR" dirty="0"/>
          </a:p>
          <a:p>
            <a:pPr marL="0" indent="0">
              <a:buNone/>
            </a:pPr>
            <a:r>
              <a:rPr lang="hr-HR" i="1" dirty="0"/>
              <a:t>2. Koji serijski broj je dodijeljen datumu 3. siječanj 1900.?</a:t>
            </a:r>
            <a:endParaRPr lang="hr-HR" dirty="0"/>
          </a:p>
          <a:p>
            <a:pPr marL="0" indent="0">
              <a:buNone/>
            </a:pPr>
            <a:r>
              <a:rPr lang="hr-HR" i="1" dirty="0"/>
              <a:t>3. Napravi novu radnu knjigu. U ćeliju A1 upiši broj 41268. Ćeliju oblikuj za prikaz datuma. Koji se datum pojavio?</a:t>
            </a:r>
            <a:endParaRPr lang="hr-HR" dirty="0"/>
          </a:p>
          <a:p>
            <a:pPr marL="0" indent="0">
              <a:buNone/>
            </a:pPr>
            <a:r>
              <a:rPr lang="hr-HR" i="1" dirty="0"/>
              <a:t>4. U ćelije stupca B redom upiši brojeve 0,25, 0,5, 0,75, 1. Označi ćelije s upisanim vrijednostima i oblikuj ih za prikaz postotka. Koji postotci su prikazani?</a:t>
            </a:r>
            <a:endParaRPr lang="hr-HR" dirty="0"/>
          </a:p>
          <a:p>
            <a:pPr marL="0" indent="0" algn="ctr">
              <a:buNone/>
            </a:pPr>
            <a:r>
              <a:rPr lang="hr-HR" dirty="0"/>
              <a:t>Ponovi postupak ali tako da najprije zadaš oblikovanje postotka, a zatim upišeš brojeve. U čemu je razlika?</a:t>
            </a:r>
          </a:p>
          <a:p>
            <a:pPr marL="0" indent="0">
              <a:buNone/>
            </a:pPr>
            <a:r>
              <a:rPr lang="hr-HR" i="1" dirty="0"/>
              <a:t>5. Izračunaj koliko je dana proteklo od datuma 1. siječnja 1900. do tvog rođendana.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8210788"/>
      </p:ext>
    </p:extLst>
  </p:cSld>
  <p:clrMapOvr>
    <a:masterClrMapping/>
  </p:clrMapOvr>
</p:sld>
</file>

<file path=ppt/theme/theme1.xml><?xml version="1.0" encoding="utf-8"?>
<a:theme xmlns:a="http://schemas.openxmlformats.org/drawingml/2006/main" name="nimbus_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nimbus_7</Template>
  <TotalTime>154</TotalTime>
  <Words>152</Words>
  <Application>Microsoft Office PowerPoint</Application>
  <PresentationFormat>Prikaz na zaslonu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Calibri</vt:lpstr>
      <vt:lpstr>Arial</vt:lpstr>
      <vt:lpstr>nimbus_7</vt:lpstr>
      <vt:lpstr>2. Proračunske tablice</vt:lpstr>
      <vt:lpstr>Troškovi kućanstva</vt:lpstr>
      <vt:lpstr>Datumi u proračunskim tablicama</vt:lpstr>
      <vt:lpstr>Oblikovanje brojeva / datuma</vt:lpstr>
      <vt:lpstr>Broj oblikovan za prikaz valute</vt:lpstr>
      <vt:lpstr>Podatci za vježbu 4</vt:lpstr>
      <vt:lpstr>Provjera usvojenosti znanja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Internet i mrežne usluge</dc:title>
  <dc:creator>Bojan Floriani</dc:creator>
  <cp:lastModifiedBy>Silvana</cp:lastModifiedBy>
  <cp:revision>70</cp:revision>
  <dcterms:created xsi:type="dcterms:W3CDTF">2014-01-16T20:56:34Z</dcterms:created>
  <dcterms:modified xsi:type="dcterms:W3CDTF">2014-08-12T13:36:09Z</dcterms:modified>
</cp:coreProperties>
</file>