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4977B9-474D-4DDC-9D11-D24439F15637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3A8AA-CF94-46A3-AC4C-17D62D6C2C6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940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C97A3-EA6D-4674-A353-DEDFA25568BF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43D35-8CFD-4006-B40D-E9519124878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940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5BFE7-B531-4533-8E3E-05463E1DF04F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E4A94-6B82-487B-AFB9-425CD129D8E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872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553" y="116632"/>
            <a:ext cx="2304256" cy="6606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3344A-7A7B-4549-A20E-05A2EFCCB5BD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372200" y="6165304"/>
            <a:ext cx="2133600" cy="365125"/>
          </a:xfrm>
        </p:spPr>
        <p:txBody>
          <a:bodyPr/>
          <a:lstStyle/>
          <a:p>
            <a:pPr>
              <a:defRPr/>
            </a:pPr>
            <a:fld id="{F1C4258B-E1DA-45DD-9C36-8A49CB8D0AF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8184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A4BE0-8852-4644-935F-CCB19918C010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9B10A-6514-4347-97E1-69CE9FD164DB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06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9E3E0F-0992-4184-930F-6008F60CEB16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11B15-2701-4F27-B346-A0FF01CAA43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62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EFAB90-7DE5-46DA-8042-A45E0BAB2316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2A811-DD32-4E0B-9A77-FCE565E8FA8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25736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D4214-50BD-4018-B527-589305C04485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E211B-BCF5-4216-A9EB-1C83DFBA0AD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216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65FE5F-8FE4-4AE9-AC18-A2E4691BB43A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A4C03-E3FF-421F-AF3D-E122B63E3AC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783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DA25D-8EE0-48BE-848D-F7EE3AC2F21E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CE0D5-9ACD-4D3B-BBBD-8CFF90337BF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88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AC5A02-8CA6-4EBA-9767-72EE3AE858F5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29FA7-EA78-471F-B4D3-2C13216D955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42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69C2EA-141C-439C-9997-113CC94EBB73}" type="datetimeFigureOut">
              <a:rPr lang="hr-HR" smtClean="0"/>
              <a:pPr>
                <a:defRPr/>
              </a:pPr>
              <a:t>12.8.2014.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1F79DA-CBB5-4254-8EB4-20D040DCF8F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043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2</a:t>
            </a:r>
            <a:r>
              <a:rPr lang="hr-HR" altLang="sr-Latn-RS" dirty="0" smtClean="0"/>
              <a:t>. </a:t>
            </a:r>
            <a:r>
              <a:rPr lang="hr-HR" altLang="sr-Latn-RS" dirty="0" smtClean="0"/>
              <a:t>Proračunske tablice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7624" y="4365104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2.6. </a:t>
            </a:r>
            <a:r>
              <a:rPr lang="hr-HR" i="1" dirty="0"/>
              <a:t>Nizovi podataka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507412" cy="1143000"/>
          </a:xfrm>
        </p:spPr>
        <p:txBody>
          <a:bodyPr/>
          <a:lstStyle/>
          <a:p>
            <a:pPr eaLnBrk="1" hangingPunct="1"/>
            <a:r>
              <a:rPr lang="hr-HR" altLang="sr-Latn-RS" sz="4000" smtClean="0"/>
              <a:t>Držač ispune</a:t>
            </a:r>
            <a:endParaRPr lang="hr-HR" altLang="sr-Latn-RS" sz="4200" smtClean="0"/>
          </a:p>
        </p:txBody>
      </p:sp>
      <p:pic>
        <p:nvPicPr>
          <p:cNvPr id="30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524" y="3068960"/>
            <a:ext cx="3370832" cy="1399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a 2"/>
          <p:cNvSpPr/>
          <p:nvPr/>
        </p:nvSpPr>
        <p:spPr>
          <a:xfrm>
            <a:off x="3635897" y="3573015"/>
            <a:ext cx="1982614" cy="1440161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Stvaranje niza brojeva</a:t>
            </a:r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6" t="37138" r="16406" b="24039"/>
          <a:stretch>
            <a:fillRect/>
          </a:stretch>
        </p:blipFill>
        <p:spPr>
          <a:xfrm>
            <a:off x="684213" y="1916113"/>
            <a:ext cx="8053387" cy="3724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mtClean="0"/>
              <a:t>Stvaranje niza dana u tjednu</a:t>
            </a:r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altLang="sr-Latn-RS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2" t="36842" r="22443" b="38544"/>
          <a:stretch>
            <a:fillRect/>
          </a:stretch>
        </p:blipFill>
        <p:spPr bwMode="auto">
          <a:xfrm>
            <a:off x="250825" y="1989138"/>
            <a:ext cx="86010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mtClean="0"/>
              <a:t>Primjeri tekstnog </a:t>
            </a:r>
            <a:br>
              <a:rPr lang="hr-HR" altLang="sr-Latn-RS" smtClean="0"/>
            </a:br>
            <a:r>
              <a:rPr lang="hr-HR" altLang="sr-Latn-RS" smtClean="0"/>
              <a:t>sadržaja ćelije i nastalog niza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2" t="61729" r="22443" b="4060"/>
          <a:stretch>
            <a:fillRect/>
          </a:stretch>
        </p:blipFill>
        <p:spPr bwMode="auto">
          <a:xfrm>
            <a:off x="669925" y="1773238"/>
            <a:ext cx="780415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altLang="sr-Latn-RS" smtClean="0"/>
              <a:t>Stvaranje prilagođenog popisa nastavnih predmeta</a:t>
            </a:r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700213"/>
            <a:ext cx="8883650" cy="865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2924175"/>
            <a:ext cx="55245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Provjera usvojenosti znanja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i="1" dirty="0"/>
              <a:t>1. Kako se može napraviti niz uporabom miša?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2. Što određuju početne vrijednosti niza?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3. U rasponu ćelija A2:A13 napravi silazni niz mjeseca u godini.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4. Napravi novi prilagođeni popis s imenima prijatelja i prijateljica.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Upotrebom napravljenoga prilagođenog popisa prijatelja </a:t>
            </a:r>
            <a:r>
              <a:rPr lang="hr-HR" i="1" dirty="0" smtClean="0"/>
              <a:t>, izradi </a:t>
            </a:r>
            <a:r>
              <a:rPr lang="hr-HR" i="1" dirty="0"/>
              <a:t>niz njihovih imena u stupcu C, s početkom u ćeliji C2.</a:t>
            </a:r>
            <a:endParaRPr lang="hr-HR" dirty="0"/>
          </a:p>
          <a:p>
            <a:pPr marL="0" indent="0">
              <a:buNone/>
            </a:pPr>
            <a:r>
              <a:rPr lang="hr-HR" i="1" dirty="0"/>
              <a:t>5. Napravi niz čije su početne vrijednosti 2,5 i 3,6.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6610777"/>
      </p:ext>
    </p:extLst>
  </p:cSld>
  <p:clrMapOvr>
    <a:masterClrMapping/>
  </p:clrMapOvr>
</p:sld>
</file>

<file path=ppt/theme/theme1.xml><?xml version="1.0" encoding="utf-8"?>
<a:theme xmlns:a="http://schemas.openxmlformats.org/drawingml/2006/main" name="nimbus_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nimbus_7</Template>
  <TotalTime>172</TotalTime>
  <Words>103</Words>
  <Application>Microsoft Office PowerPoint</Application>
  <PresentationFormat>Prikaz na zaslonu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0" baseType="lpstr">
      <vt:lpstr>Calibri</vt:lpstr>
      <vt:lpstr>Arial</vt:lpstr>
      <vt:lpstr>nimbus_7</vt:lpstr>
      <vt:lpstr>2. Proračunske tablice</vt:lpstr>
      <vt:lpstr>Držač ispune</vt:lpstr>
      <vt:lpstr>Stvaranje niza brojeva</vt:lpstr>
      <vt:lpstr>Stvaranje niza dana u tjednu</vt:lpstr>
      <vt:lpstr>Primjeri tekstnog  sadržaja ćelije i nastalog niza</vt:lpstr>
      <vt:lpstr>Stvaranje prilagođenog popisa nastavnih predmeta</vt:lpstr>
      <vt:lpstr>Provjera usvojenosti znanja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Internet i mrežne usluge</dc:title>
  <dc:creator>Bojan Floriani</dc:creator>
  <cp:lastModifiedBy>Silvana</cp:lastModifiedBy>
  <cp:revision>80</cp:revision>
  <dcterms:created xsi:type="dcterms:W3CDTF">2014-01-16T20:56:34Z</dcterms:created>
  <dcterms:modified xsi:type="dcterms:W3CDTF">2014-08-12T14:46:56Z</dcterms:modified>
</cp:coreProperties>
</file>