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05461-1DB7-4C2C-9C0F-C496E099F9BD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3C5F0-0550-4F33-8884-9084368A95C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40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8BF8C-312E-4786-B737-AB077B4A4051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28C27-D4DA-4759-A7ED-D244BFDDF72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40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93BBB-6BD3-4C50-9070-1F44980F84F2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66F62-A839-446D-8D75-1838257748B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53" y="116632"/>
            <a:ext cx="2304256" cy="66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B3356-6694-4D2A-8B88-1281EE951564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372200" y="6165304"/>
            <a:ext cx="2133600" cy="365125"/>
          </a:xfrm>
        </p:spPr>
        <p:txBody>
          <a:bodyPr/>
          <a:lstStyle/>
          <a:p>
            <a:pPr>
              <a:defRPr/>
            </a:pPr>
            <a:fld id="{F083159D-3786-4587-BF66-901892159A4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18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D7AF3-6ADA-4494-9971-D33F2370AA8F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BEFC-5964-4437-BFC7-C9B9C037C32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0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F55A7-30BF-4B2D-9088-354AFD76DA4B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89169-3369-4421-8D25-C2C88595E58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2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09FF2-09B2-4EB1-AC78-01E4B1D702B3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76986-DAE5-440E-A640-5EFC15F317C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7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49F04-242A-494F-9D0F-20C1449C79D7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3CF2B-C39E-41A0-AFF4-41BB942989F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216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0EF52-127C-4E54-A92E-11F49341D5CA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8B906-4EE8-4106-ADD6-CB3A631CC67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8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8F656-9AF2-478B-B93D-1BC1CFC8C4EC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B59D9-C842-4CDC-8B90-8EA9007A020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8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563DF-962E-4EDA-90D7-59691F1C0A8D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D1D30-BC61-4FA2-BC9B-6BA33A1C89D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42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F842E-AB66-43BC-BAEA-0D297B8411B9}" type="datetimeFigureOut">
              <a:rPr lang="hr-HR" smtClean="0"/>
              <a:pPr>
                <a:defRPr/>
              </a:pPr>
              <a:t>12.8.2014.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907323-07F5-4CF5-B4B8-E21D133D316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2</a:t>
            </a:r>
            <a:r>
              <a:rPr lang="hr-HR" altLang="sr-Latn-RS" dirty="0" smtClean="0"/>
              <a:t>. </a:t>
            </a:r>
            <a:r>
              <a:rPr lang="hr-HR" altLang="sr-Latn-RS" dirty="0" smtClean="0"/>
              <a:t>Proračunske tablice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i="1" dirty="0" smtClean="0"/>
              <a:t>2.7. Grafikoni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Provjera usvojenosti znanja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i="1" dirty="0"/>
              <a:t>1. Što je grafikon?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2. Što je temelj za izradu grafikona?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3. Nabroji neke dijelove grafikona.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4. U proračunsku tablicu upiši imena troje učenika iz svog razreda koji imaju različite ocjene iz istoga nastavnog predmeta. Napravi linijski grafikon za prikaz ocjena odabranog predmeta. Zatim taj grafikon pretvori u trakasti i istakni brojčanu vrijednost ocjene uz svaku traku grafikona.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5. Prikupi podatke o broju učenika iz tvog razreda koji se bave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nekim sportom. Te podatke prikaži tablicom i </a:t>
            </a:r>
            <a:r>
              <a:rPr lang="hr-HR" sz="2400" i="1" dirty="0" err="1"/>
              <a:t>tortnim</a:t>
            </a:r>
            <a:r>
              <a:rPr lang="hr-HR" sz="2400" i="1" dirty="0"/>
              <a:t> grafikonom</a:t>
            </a:r>
            <a:endParaRPr lang="hr-HR" sz="2400" dirty="0"/>
          </a:p>
          <a:p>
            <a:pPr marL="0" indent="0">
              <a:buNone/>
            </a:pPr>
            <a:r>
              <a:rPr lang="hr-HR" sz="2400" i="1" dirty="0"/>
              <a:t>u MS Excelu.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18814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07412" cy="11430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Tablica podataka i grafikon</a:t>
            </a:r>
            <a:endParaRPr lang="hr-HR" altLang="sr-Latn-RS" sz="4200" smtClean="0"/>
          </a:p>
        </p:txBody>
      </p:sp>
      <p:sp>
        <p:nvSpPr>
          <p:cNvPr id="3076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3075" name="Picture 6" descr="E:\Profil_2012\7-razred\7_Excel\Grafikoni\tablica i grafi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44675"/>
            <a:ext cx="84582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Naredbe za izradu grafikona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13038"/>
            <a:ext cx="5761038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2509838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Različite vrste grafikona</a:t>
            </a:r>
          </a:p>
        </p:txBody>
      </p:sp>
      <p:sp>
        <p:nvSpPr>
          <p:cNvPr id="512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5124" name="Picture 5" descr="E:\Profil_2012\7-razred\7_Excel\Grafikoni\Traka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0988"/>
            <a:ext cx="39608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E:\Profil_2012\7-razred\7_Excel\Grafikoni\Stupčas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528763"/>
            <a:ext cx="39592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E:\Profil_2012\7-razred\7_Excel\Grafikoni\linijski gr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4316413"/>
            <a:ext cx="39592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Tortni grafikon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66" y="2277053"/>
            <a:ext cx="6763694" cy="3086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Dijelovi grafikona</a:t>
            </a:r>
          </a:p>
        </p:txBody>
      </p:sp>
      <p:sp>
        <p:nvSpPr>
          <p:cNvPr id="717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7172" name="Picture 2" descr="E:\Profil_2012\7-razred\7_Excel\Grafikoni\Elementi graf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28775"/>
            <a:ext cx="83089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Oblikovani grafikon</a:t>
            </a:r>
          </a:p>
        </p:txBody>
      </p:sp>
      <p:sp>
        <p:nvSpPr>
          <p:cNvPr id="8196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8195" name="Picture 3" descr="E:\Profil_2012\7-razred\7_Excel\Grafikoni\Stil obl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8775"/>
            <a:ext cx="794861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Premještanje grafikona mišem unutar radnog lista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9220" name="Picture 2" descr="E:\Profil_2012\7-razred\7_Excel\Grafikoni\Premjestanje grafikona unutar l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20850"/>
            <a:ext cx="76327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sr-Latn-RS" smtClean="0"/>
              <a:t>Gumb i dijaloški okvir </a:t>
            </a:r>
            <a:br>
              <a:rPr lang="hr-HR" altLang="sr-Latn-RS" smtClean="0"/>
            </a:br>
            <a:r>
              <a:rPr lang="hr-HR" altLang="sr-Latn-RS" smtClean="0"/>
              <a:t>Premjesti grafikon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10244" name="Picture 2" descr="E:\Profil_2012\7-razred\7_Excel\Grafikoni\Premjesti grafi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15827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E:\Profil_2012\7-razred\7_Excel\Grafikoni\Premjesti_grfik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3592513"/>
            <a:ext cx="64262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mbus_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nimbus_7</Template>
  <TotalTime>186</TotalTime>
  <Words>132</Words>
  <Application>Microsoft Office PowerPoint</Application>
  <PresentationFormat>Prikaz na zaslonu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Calibri</vt:lpstr>
      <vt:lpstr>Arial</vt:lpstr>
      <vt:lpstr>nimbus_7</vt:lpstr>
      <vt:lpstr>2. Proračunske tablice</vt:lpstr>
      <vt:lpstr>Tablica podataka i grafikon</vt:lpstr>
      <vt:lpstr>Naredbe za izradu grafikona</vt:lpstr>
      <vt:lpstr>Različite vrste grafikona</vt:lpstr>
      <vt:lpstr>Tortni grafikon</vt:lpstr>
      <vt:lpstr>Dijelovi grafikona</vt:lpstr>
      <vt:lpstr>Oblikovani grafikon</vt:lpstr>
      <vt:lpstr>Premještanje grafikona mišem unutar radnog lista</vt:lpstr>
      <vt:lpstr>Gumb i dijaloški okvir  Premjesti grafikon</vt:lpstr>
      <vt:lpstr>Provjera usvojenosti znanja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Internet i mrežne usluge</dc:title>
  <dc:creator>Bojan Floriani</dc:creator>
  <cp:lastModifiedBy>Silvana</cp:lastModifiedBy>
  <cp:revision>90</cp:revision>
  <dcterms:created xsi:type="dcterms:W3CDTF">2014-01-16T20:56:34Z</dcterms:created>
  <dcterms:modified xsi:type="dcterms:W3CDTF">2014-08-12T15:38:57Z</dcterms:modified>
</cp:coreProperties>
</file>