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AB44E-34DC-4B44-9CE4-C85FC1C82AC4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1D9A-91F5-45CD-8FC0-08CB584D375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4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8B1B-405E-4DD6-B13B-6CBAD5E264ED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79771-2CA4-43D6-9B6F-74EF48F4563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0E02D-E546-4C36-A61D-11A6E931BDA8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06162-3300-4B13-981D-7FE097B6619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3" y="116632"/>
            <a:ext cx="2304256" cy="66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12CA2-0D90-4287-AF98-73D05BD006FA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372200" y="6165304"/>
            <a:ext cx="2133600" cy="365125"/>
          </a:xfrm>
        </p:spPr>
        <p:txBody>
          <a:bodyPr/>
          <a:lstStyle/>
          <a:p>
            <a:pPr>
              <a:defRPr/>
            </a:pPr>
            <a:fld id="{09395C6E-38E5-4B29-8CF0-DD774F16F51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8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5EE8C-CBC3-4F6C-8086-5C4A7BF65340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68AC4-8E12-4ED8-AA4D-CE299203E42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FBABB-48E0-4E05-BE28-8CA7EBBD189F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000E-76B8-4600-8B82-B011BE28A8C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2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FD714-F163-4A80-A922-20ABE2231D30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19D0-986A-4CDC-A138-AE63F45D508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7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58BF2-E709-4350-8790-FD02B256FB60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002B0-FEAC-478D-A881-60B32AB35A5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1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94FA5-1858-4131-B54E-9313CDACB5AE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F6837-CE18-40D3-82CA-95F5CE3B3C1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FA097-8F2C-4813-B324-792A5343BA75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7779D-BB96-4ACA-8814-E60964E6C15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8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CF11A-3D9B-4BBE-8A60-F1F2C90CFA2A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24A45-B34C-444D-B478-AEE94AEB3D1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3E933B-F3E3-4EB4-AE5F-C0A8D6251C1A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B95854-9978-429F-A5AE-147590243ED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2</a:t>
            </a:r>
            <a:r>
              <a:rPr lang="hr-HR" altLang="sr-Latn-RS" dirty="0" smtClean="0"/>
              <a:t>. </a:t>
            </a:r>
            <a:r>
              <a:rPr lang="hr-HR" altLang="sr-Latn-RS" dirty="0" smtClean="0"/>
              <a:t>Proračunske tablice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664896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2.8.  Priprema za ispis i ispis proračunske tablice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7412" cy="11430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Kartica Izgled stranice</a:t>
            </a:r>
            <a:endParaRPr lang="hr-HR" altLang="sr-Latn-RS" sz="4200" smtClean="0"/>
          </a:p>
        </p:txBody>
      </p:sp>
      <p:sp>
        <p:nvSpPr>
          <p:cNvPr id="307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3076" name="Picture 7" descr="E:\Profil_2012\7-razred\7_Excel\2.7_ISPIS\Kartica Izgled stra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36875"/>
            <a:ext cx="8891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Prikaz naslova stupaca </a:t>
            </a:r>
            <a:br>
              <a:rPr lang="hr-HR" altLang="sr-Latn-RS" smtClean="0"/>
            </a:br>
            <a:r>
              <a:rPr lang="hr-HR" altLang="sr-Latn-RS" smtClean="0"/>
              <a:t>i redaka te crti rešetke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63" y="3220160"/>
            <a:ext cx="2676899" cy="1200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989138"/>
            <a:ext cx="39354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Dijaloški okvir Postavljanje stranice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5124" name="Picture 2" descr="E:\Profil_2012\7-razred\7_Excel\2.7_ISPIS\Postvljanje stra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84313"/>
            <a:ext cx="61436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Dijaloški okvir Zaglavlje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6148" name="Picture 2" descr="E:\Profil_2012\7-razred\7_Excel\2.7_ISPIS\dijalog zaglavl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45339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E:\Profil_2012\7-razred\7_Excel\2.7_ISPIS\kartica podnozje-zaglavl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5400"/>
            <a:ext cx="3983038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5 Dijaloški okvir </a:t>
            </a:r>
            <a:br>
              <a:rPr lang="hr-HR" altLang="sr-Latn-RS" smtClean="0"/>
            </a:br>
            <a:r>
              <a:rPr lang="hr-HR" altLang="sr-Latn-RS" smtClean="0"/>
              <a:t>s pretpregledom ispisa dokumenta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7172" name="Picture 2" descr="E:\Profil_2012\7-razred\7_Excel\2.7_ISPIS\pregled prije ispi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7887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4394"/>
            <a:ext cx="8229600" cy="782960"/>
          </a:xfrm>
        </p:spPr>
        <p:txBody>
          <a:bodyPr/>
          <a:lstStyle/>
          <a:p>
            <a:r>
              <a:rPr lang="hr-HR" dirty="0" smtClean="0"/>
              <a:t>Provjera usvojenosti znanja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i="1" dirty="0" smtClean="0"/>
              <a:t>1. Zašto </a:t>
            </a:r>
            <a:r>
              <a:rPr lang="hr-HR" sz="2400" i="1" dirty="0"/>
              <a:t>je važno datoteku pregledati prije ispisa?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2. Na kojoj se kartici nalaze naredbe vezane za uređivanje stranice?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3. Promotri sliku koja prikazuje naredbe koje se odnose na prikaz i ispis crta rešetki i naslova redova i </a:t>
            </a:r>
            <a:r>
              <a:rPr lang="hr-HR" sz="2400" i="1" dirty="0" smtClean="0"/>
              <a:t>stupaca</a:t>
            </a:r>
            <a:br>
              <a:rPr lang="hr-HR" sz="2400" i="1" dirty="0" smtClean="0"/>
            </a:br>
            <a:r>
              <a:rPr lang="hr-HR" sz="2400" i="1" dirty="0" smtClean="0"/>
              <a:t>                                           Što </a:t>
            </a:r>
            <a:r>
              <a:rPr lang="hr-HR" sz="2400" i="1" dirty="0"/>
              <a:t>će biti prikazano </a:t>
            </a:r>
            <a:endParaRPr lang="hr-HR" sz="2400" i="1" dirty="0" smtClean="0"/>
          </a:p>
          <a:p>
            <a:pPr marL="0" indent="0">
              <a:buNone/>
            </a:pPr>
            <a:r>
              <a:rPr lang="hr-HR" sz="2400" i="1" dirty="0"/>
              <a:t> </a:t>
            </a:r>
            <a:r>
              <a:rPr lang="hr-HR" sz="2400" i="1" dirty="0" smtClean="0"/>
              <a:t>                                          na </a:t>
            </a:r>
            <a:r>
              <a:rPr lang="hr-HR" sz="2400" i="1" dirty="0"/>
              <a:t>radnom listu, a što će </a:t>
            </a:r>
            <a:r>
              <a:rPr lang="hr-HR" sz="2400" i="1" dirty="0" smtClean="0"/>
              <a:t>biti</a:t>
            </a:r>
          </a:p>
          <a:p>
            <a:pPr marL="0" indent="0">
              <a:buNone/>
            </a:pPr>
            <a:r>
              <a:rPr lang="hr-HR" sz="2400" i="1" dirty="0"/>
              <a:t> </a:t>
            </a:r>
            <a:r>
              <a:rPr lang="hr-HR" sz="2400" i="1" dirty="0" smtClean="0"/>
              <a:t>                                          odštampano </a:t>
            </a:r>
            <a:r>
              <a:rPr lang="hr-HR" sz="2400" i="1" dirty="0"/>
              <a:t>na papiru</a:t>
            </a:r>
            <a:r>
              <a:rPr lang="hr-HR" sz="2400" i="1" dirty="0" smtClean="0"/>
              <a:t>?</a:t>
            </a:r>
            <a:br>
              <a:rPr lang="hr-HR" sz="2400" i="1" dirty="0" smtClean="0"/>
            </a:br>
            <a:r>
              <a:rPr lang="hr-HR" sz="2400" i="1" dirty="0" smtClean="0"/>
              <a:t/>
            </a:r>
            <a:br>
              <a:rPr lang="hr-HR" sz="2400" i="1" dirty="0" smtClean="0"/>
            </a:b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4. Otvori radnu knjigu </a:t>
            </a:r>
            <a:r>
              <a:rPr lang="hr-HR" sz="2400" b="1" i="1" dirty="0"/>
              <a:t>Temperature </a:t>
            </a:r>
            <a:r>
              <a:rPr lang="hr-HR" sz="2400" i="1" dirty="0"/>
              <a:t>koja sadrži tablicu podataka i grafikon. Pregledaj kako bi izgledala ispisana na papiru. Zatvori </a:t>
            </a:r>
            <a:r>
              <a:rPr lang="hr-HR" sz="2400" i="1" dirty="0" err="1"/>
              <a:t>pretpregled</a:t>
            </a:r>
            <a:r>
              <a:rPr lang="hr-HR" sz="2400" i="1" dirty="0"/>
              <a:t> ispisa, označi grafikon i ponovno pregledaj kako bi izgledao ispis. Opiši razliku u prikazu.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5. Radnu knjigu </a:t>
            </a:r>
            <a:r>
              <a:rPr lang="hr-HR" sz="2400" b="1" i="1" dirty="0"/>
              <a:t>Temperature </a:t>
            </a:r>
            <a:r>
              <a:rPr lang="hr-HR" sz="2400" i="1" dirty="0"/>
              <a:t>pripremi za ispis s uključenim crtama rešetke i naslovima stupaca i redaka</a:t>
            </a:r>
            <a:r>
              <a:rPr lang="hr-HR" sz="2400" dirty="0"/>
              <a:t>.</a:t>
            </a:r>
            <a:endParaRPr lang="hr-HR" sz="2400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448272" cy="1293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81016"/>
      </p:ext>
    </p:extLst>
  </p:cSld>
  <p:clrMapOvr>
    <a:masterClrMapping/>
  </p:clrMapOvr>
</p:sld>
</file>

<file path=ppt/theme/theme1.xml><?xml version="1.0" encoding="utf-8"?>
<a:theme xmlns:a="http://schemas.openxmlformats.org/drawingml/2006/main" name="nimbus_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nimbus_7</Template>
  <TotalTime>203</TotalTime>
  <Words>76</Words>
  <Application>Microsoft Office PowerPoint</Application>
  <PresentationFormat>Prikaz na zaslonu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Calibri</vt:lpstr>
      <vt:lpstr>Arial</vt:lpstr>
      <vt:lpstr>nimbus_7</vt:lpstr>
      <vt:lpstr>2. Proračunske tablice</vt:lpstr>
      <vt:lpstr>Kartica Izgled stranice</vt:lpstr>
      <vt:lpstr>Prikaz naslova stupaca  i redaka te crti rešetke</vt:lpstr>
      <vt:lpstr>Dijaloški okvir Postavljanje stranice</vt:lpstr>
      <vt:lpstr>Dijaloški okvir Zaglavlje</vt:lpstr>
      <vt:lpstr>5 Dijaloški okvir  s pretpregledom ispisa dokumenta</vt:lpstr>
      <vt:lpstr>Provjera usvojenosti znanja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Internet i mrežne usluge</dc:title>
  <dc:creator>Bojan Floriani</dc:creator>
  <cp:lastModifiedBy>Silvana</cp:lastModifiedBy>
  <cp:revision>95</cp:revision>
  <dcterms:created xsi:type="dcterms:W3CDTF">2014-01-16T20:56:34Z</dcterms:created>
  <dcterms:modified xsi:type="dcterms:W3CDTF">2014-08-12T16:33:54Z</dcterms:modified>
</cp:coreProperties>
</file>